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v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97" r:id="rId5"/>
  </p:sldIdLst>
  <p:sldSz cx="13444538" cy="756285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A00"/>
    <a:srgbClr val="189332"/>
    <a:srgbClr val="A99132"/>
    <a:srgbClr val="01A0C6"/>
    <a:srgbClr val="F22B92"/>
    <a:srgbClr val="8D0F82"/>
    <a:srgbClr val="8E3880"/>
    <a:srgbClr val="0089CF"/>
    <a:srgbClr val="E64616"/>
    <a:srgbClr val="00C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50420" autoAdjust="0"/>
  </p:normalViewPr>
  <p:slideViewPr>
    <p:cSldViewPr>
      <p:cViewPr varScale="1">
        <p:scale>
          <a:sx n="21" d="100"/>
          <a:sy n="21" d="100"/>
        </p:scale>
        <p:origin x="2208" y="252"/>
      </p:cViewPr>
      <p:guideLst>
        <p:guide orient="horz" pos="2382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Rintoul" userId="a6c422a9-4410-4ec9-a71d-383dc406b361" providerId="ADAL" clId="{1EFD8835-DB70-4BF4-8E1C-9309443FF35E}"/>
    <pc:docChg chg="delSld">
      <pc:chgData name="Chris Rintoul" userId="a6c422a9-4410-4ec9-a71d-383dc406b361" providerId="ADAL" clId="{1EFD8835-DB70-4BF4-8E1C-9309443FF35E}" dt="2026-02-16T11:59:20.053" v="14" actId="47"/>
      <pc:docMkLst>
        <pc:docMk/>
      </pc:docMkLst>
      <pc:sldChg chg="del">
        <pc:chgData name="Chris Rintoul" userId="a6c422a9-4410-4ec9-a71d-383dc406b361" providerId="ADAL" clId="{1EFD8835-DB70-4BF4-8E1C-9309443FF35E}" dt="2026-02-16T11:59:15.964" v="9" actId="47"/>
        <pc:sldMkLst>
          <pc:docMk/>
          <pc:sldMk cId="2651520328" sldId="256"/>
        </pc:sldMkLst>
      </pc:sldChg>
      <pc:sldChg chg="del">
        <pc:chgData name="Chris Rintoul" userId="a6c422a9-4410-4ec9-a71d-383dc406b361" providerId="ADAL" clId="{1EFD8835-DB70-4BF4-8E1C-9309443FF35E}" dt="2026-02-16T11:59:16.721" v="10" actId="47"/>
        <pc:sldMkLst>
          <pc:docMk/>
          <pc:sldMk cId="2814530213" sldId="266"/>
        </pc:sldMkLst>
      </pc:sldChg>
      <pc:sldChg chg="del">
        <pc:chgData name="Chris Rintoul" userId="a6c422a9-4410-4ec9-a71d-383dc406b361" providerId="ADAL" clId="{1EFD8835-DB70-4BF4-8E1C-9309443FF35E}" dt="2026-02-16T11:59:18.037" v="12" actId="47"/>
        <pc:sldMkLst>
          <pc:docMk/>
          <pc:sldMk cId="1588071773" sldId="296"/>
        </pc:sldMkLst>
      </pc:sldChg>
      <pc:sldChg chg="del">
        <pc:chgData name="Chris Rintoul" userId="a6c422a9-4410-4ec9-a71d-383dc406b361" providerId="ADAL" clId="{1EFD8835-DB70-4BF4-8E1C-9309443FF35E}" dt="2026-02-16T11:59:17.310" v="11" actId="47"/>
        <pc:sldMkLst>
          <pc:docMk/>
          <pc:sldMk cId="1042765441" sldId="299"/>
        </pc:sldMkLst>
      </pc:sldChg>
      <pc:sldChg chg="del">
        <pc:chgData name="Chris Rintoul" userId="a6c422a9-4410-4ec9-a71d-383dc406b361" providerId="ADAL" clId="{1EFD8835-DB70-4BF4-8E1C-9309443FF35E}" dt="2026-02-16T11:59:20.053" v="14" actId="47"/>
        <pc:sldMkLst>
          <pc:docMk/>
          <pc:sldMk cId="3236016449" sldId="300"/>
        </pc:sldMkLst>
      </pc:sldChg>
      <pc:sldChg chg="del">
        <pc:chgData name="Chris Rintoul" userId="a6c422a9-4410-4ec9-a71d-383dc406b361" providerId="ADAL" clId="{1EFD8835-DB70-4BF4-8E1C-9309443FF35E}" dt="2026-02-16T11:59:19.087" v="13" actId="47"/>
        <pc:sldMkLst>
          <pc:docMk/>
          <pc:sldMk cId="670161785" sldId="301"/>
        </pc:sldMkLst>
      </pc:sldChg>
      <pc:sldChg chg="del">
        <pc:chgData name="Chris Rintoul" userId="a6c422a9-4410-4ec9-a71d-383dc406b361" providerId="ADAL" clId="{1EFD8835-DB70-4BF4-8E1C-9309443FF35E}" dt="2026-02-16T11:59:01.532" v="0" actId="47"/>
        <pc:sldMkLst>
          <pc:docMk/>
          <pc:sldMk cId="3251335048" sldId="302"/>
        </pc:sldMkLst>
      </pc:sldChg>
      <pc:sldChg chg="del">
        <pc:chgData name="Chris Rintoul" userId="a6c422a9-4410-4ec9-a71d-383dc406b361" providerId="ADAL" clId="{1EFD8835-DB70-4BF4-8E1C-9309443FF35E}" dt="2026-02-16T11:59:09.626" v="8" actId="47"/>
        <pc:sldMkLst>
          <pc:docMk/>
          <pc:sldMk cId="982133902" sldId="303"/>
        </pc:sldMkLst>
      </pc:sldChg>
      <pc:sldChg chg="del">
        <pc:chgData name="Chris Rintoul" userId="a6c422a9-4410-4ec9-a71d-383dc406b361" providerId="ADAL" clId="{1EFD8835-DB70-4BF4-8E1C-9309443FF35E}" dt="2026-02-16T11:59:02.779" v="1" actId="47"/>
        <pc:sldMkLst>
          <pc:docMk/>
          <pc:sldMk cId="2973688900" sldId="304"/>
        </pc:sldMkLst>
      </pc:sldChg>
      <pc:sldChg chg="del">
        <pc:chgData name="Chris Rintoul" userId="a6c422a9-4410-4ec9-a71d-383dc406b361" providerId="ADAL" clId="{1EFD8835-DB70-4BF4-8E1C-9309443FF35E}" dt="2026-02-16T11:59:05.694" v="3" actId="47"/>
        <pc:sldMkLst>
          <pc:docMk/>
          <pc:sldMk cId="3322211636" sldId="332"/>
        </pc:sldMkLst>
      </pc:sldChg>
      <pc:sldChg chg="del">
        <pc:chgData name="Chris Rintoul" userId="a6c422a9-4410-4ec9-a71d-383dc406b361" providerId="ADAL" clId="{1EFD8835-DB70-4BF4-8E1C-9309443FF35E}" dt="2026-02-16T11:59:04.191" v="2" actId="47"/>
        <pc:sldMkLst>
          <pc:docMk/>
          <pc:sldMk cId="1726426586" sldId="333"/>
        </pc:sldMkLst>
      </pc:sldChg>
      <pc:sldChg chg="del">
        <pc:chgData name="Chris Rintoul" userId="a6c422a9-4410-4ec9-a71d-383dc406b361" providerId="ADAL" clId="{1EFD8835-DB70-4BF4-8E1C-9309443FF35E}" dt="2026-02-16T11:59:06.902" v="5" actId="47"/>
        <pc:sldMkLst>
          <pc:docMk/>
          <pc:sldMk cId="3735671776" sldId="334"/>
        </pc:sldMkLst>
      </pc:sldChg>
      <pc:sldChg chg="del">
        <pc:chgData name="Chris Rintoul" userId="a6c422a9-4410-4ec9-a71d-383dc406b361" providerId="ADAL" clId="{1EFD8835-DB70-4BF4-8E1C-9309443FF35E}" dt="2026-02-16T11:59:06.269" v="4" actId="47"/>
        <pc:sldMkLst>
          <pc:docMk/>
          <pc:sldMk cId="784669344" sldId="335"/>
        </pc:sldMkLst>
      </pc:sldChg>
      <pc:sldChg chg="del">
        <pc:chgData name="Chris Rintoul" userId="a6c422a9-4410-4ec9-a71d-383dc406b361" providerId="ADAL" clId="{1EFD8835-DB70-4BF4-8E1C-9309443FF35E}" dt="2026-02-16T11:59:07.782" v="6" actId="47"/>
        <pc:sldMkLst>
          <pc:docMk/>
          <pc:sldMk cId="3530242450" sldId="336"/>
        </pc:sldMkLst>
      </pc:sldChg>
      <pc:sldChg chg="del">
        <pc:chgData name="Chris Rintoul" userId="a6c422a9-4410-4ec9-a71d-383dc406b361" providerId="ADAL" clId="{1EFD8835-DB70-4BF4-8E1C-9309443FF35E}" dt="2026-02-16T11:59:08.355" v="7" actId="47"/>
        <pc:sldMkLst>
          <pc:docMk/>
          <pc:sldMk cId="3786270712" sldId="33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5AAB3A9A-98E9-4414-AAFB-A1F1057D0E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7D207A7-B0AA-46BA-BDCC-04F80111CBC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D207A7-B0AA-46BA-BDCC-04F80111CBC9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935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emf"/><Relationship Id="rId7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emf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A4268A-9DEE-4759-9711-D081CEE054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5109" y="0"/>
            <a:ext cx="13948176" cy="7589004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45605" y="1908473"/>
            <a:ext cx="5328592" cy="504825"/>
          </a:xfrm>
        </p:spPr>
        <p:txBody>
          <a:bodyPr/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(Insert presenter name) </a:t>
            </a: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45605" y="613073"/>
            <a:ext cx="7560840" cy="1295400"/>
          </a:xfrm>
        </p:spPr>
        <p:txBody>
          <a:bodyPr/>
          <a:lstStyle>
            <a:lvl1pPr>
              <a:defRPr sz="4000" b="1" baseline="0">
                <a:solidFill>
                  <a:schemeClr val="bg1"/>
                </a:solidFill>
                <a:latin typeface="Corbel" panose="020B0503020204020204" pitchFamily="34" charset="0"/>
              </a:defRPr>
            </a:lvl1pPr>
          </a:lstStyle>
          <a:p>
            <a:r>
              <a:rPr lang="en-US" dirty="0"/>
              <a:t>(Insert Presentation Title)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45605" y="2413298"/>
            <a:ext cx="5328592" cy="504825"/>
          </a:xfrm>
        </p:spPr>
        <p:txBody>
          <a:bodyPr/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(Insert date)</a:t>
            </a:r>
          </a:p>
        </p:txBody>
      </p:sp>
      <p:pic>
        <p:nvPicPr>
          <p:cNvPr id="5" name="Picture 4" descr="A red heart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1DF87C4-2BDF-4B3D-B91E-DB479E7821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63" y="3892415"/>
            <a:ext cx="3486650" cy="3755398"/>
          </a:xfrm>
          <a:prstGeom prst="rect">
            <a:avLst/>
          </a:prstGeom>
        </p:spPr>
      </p:pic>
      <p:pic>
        <p:nvPicPr>
          <p:cNvPr id="14" name="Picture 13" descr="A blue circle with a black center&#10;&#10;Description automatically generated with low confidence">
            <a:extLst>
              <a:ext uri="{FF2B5EF4-FFF2-40B4-BE49-F238E27FC236}">
                <a16:creationId xmlns:a16="http://schemas.microsoft.com/office/drawing/2014/main" id="{A3BE478B-AB82-493B-8A70-895AB9FF670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973" y="2918122"/>
            <a:ext cx="2791006" cy="2720961"/>
          </a:xfrm>
          <a:prstGeom prst="rect">
            <a:avLst/>
          </a:prstGeom>
        </p:spPr>
      </p:pic>
      <p:pic>
        <p:nvPicPr>
          <p:cNvPr id="16" name="Picture 15" descr="A picture containing clock&#10;&#10;Description automatically generated">
            <a:extLst>
              <a:ext uri="{FF2B5EF4-FFF2-40B4-BE49-F238E27FC236}">
                <a16:creationId xmlns:a16="http://schemas.microsoft.com/office/drawing/2014/main" id="{634BDC49-3344-4D09-B7F7-8BDE79B3C1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708">
            <a:off x="5152384" y="4472804"/>
            <a:ext cx="3270418" cy="3219615"/>
          </a:xfrm>
          <a:prstGeom prst="rect">
            <a:avLst/>
          </a:prstGeom>
        </p:spPr>
      </p:pic>
      <p:pic>
        <p:nvPicPr>
          <p:cNvPr id="18" name="Picture 17" descr="A picture containing blur&#10;&#10;Description automatically generated">
            <a:extLst>
              <a:ext uri="{FF2B5EF4-FFF2-40B4-BE49-F238E27FC236}">
                <a16:creationId xmlns:a16="http://schemas.microsoft.com/office/drawing/2014/main" id="{3C095320-314C-4686-A266-182E4FB4807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2660">
            <a:off x="7249847" y="3172358"/>
            <a:ext cx="2076093" cy="2076093"/>
          </a:xfrm>
          <a:prstGeom prst="rect">
            <a:avLst/>
          </a:prstGeom>
        </p:spPr>
      </p:pic>
      <p:pic>
        <p:nvPicPr>
          <p:cNvPr id="20" name="Picture 19" descr="A picture containing blurry&#10;&#10;Description automatically generated">
            <a:extLst>
              <a:ext uri="{FF2B5EF4-FFF2-40B4-BE49-F238E27FC236}">
                <a16:creationId xmlns:a16="http://schemas.microsoft.com/office/drawing/2014/main" id="{485DC4C3-A4B4-4D34-B3B1-EAFAEE1D41D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0776">
            <a:off x="-77951" y="5227291"/>
            <a:ext cx="1560579" cy="1560579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076140DD-DA5F-48A6-B495-71A291B5D3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541" y="586017"/>
            <a:ext cx="4104456" cy="835095"/>
          </a:xfrm>
          <a:prstGeom prst="rect">
            <a:avLst/>
          </a:prstGeom>
        </p:spPr>
      </p:pic>
      <p:pic>
        <p:nvPicPr>
          <p:cNvPr id="6" name="Picture 5" descr="A picture containing person, person, dark, staring&#10;&#10;Description automatically generated">
            <a:extLst>
              <a:ext uri="{FF2B5EF4-FFF2-40B4-BE49-F238E27FC236}">
                <a16:creationId xmlns:a16="http://schemas.microsoft.com/office/drawing/2014/main" id="{0CC62053-665A-4A51-9861-EF4E0534C9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9" b="27922"/>
          <a:stretch/>
        </p:blipFill>
        <p:spPr>
          <a:xfrm>
            <a:off x="8369936" y="1224136"/>
            <a:ext cx="5481125" cy="63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051293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ive Slide (Short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8" y="533400"/>
            <a:ext cx="6964094" cy="1295400"/>
          </a:xfrm>
        </p:spPr>
        <p:txBody>
          <a:bodyPr/>
          <a:lstStyle>
            <a:lvl1pPr>
              <a:defRPr baseline="0">
                <a:solidFill>
                  <a:srgbClr val="8D0F82"/>
                </a:solidFill>
              </a:defRPr>
            </a:lvl1pPr>
          </a:lstStyle>
          <a:p>
            <a:r>
              <a:rPr lang="en-US" dirty="0"/>
              <a:t>(Insert Slide Title)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154687-D7E9-4E77-9C34-F810DC52F31B}" type="slidenum">
              <a:rPr lang="en-US" altLang="en-US"/>
              <a:pPr/>
              <a:t>‹#›</a:t>
            </a:fld>
            <a:endParaRPr lang="en-US" altLang="en-US" sz="2012" dirty="0">
              <a:latin typeface="Arial" panose="020B0604020202020204" pitchFamily="34" charset="0"/>
            </a:endParaRPr>
          </a:p>
        </p:txBody>
      </p:sp>
      <p:sp>
        <p:nvSpPr>
          <p:cNvPr id="78" name="Freeform: Shape 10">
            <a:extLst>
              <a:ext uri="{FF2B5EF4-FFF2-40B4-BE49-F238E27FC236}">
                <a16:creationId xmlns:a16="http://schemas.microsoft.com/office/drawing/2014/main" id="{30E54A15-983A-490F-A7FB-0881E0C810F7}"/>
              </a:ext>
            </a:extLst>
          </p:cNvPr>
          <p:cNvSpPr/>
          <p:nvPr userDrawn="1"/>
        </p:nvSpPr>
        <p:spPr>
          <a:xfrm>
            <a:off x="7667759" y="-3080"/>
            <a:ext cx="5776779" cy="7565930"/>
          </a:xfrm>
          <a:custGeom>
            <a:avLst/>
            <a:gdLst>
              <a:gd name="connsiteX0" fmla="*/ 1 w 6763905"/>
              <a:gd name="connsiteY0" fmla="*/ 0 h 6858000"/>
              <a:gd name="connsiteX1" fmla="*/ 6763905 w 6763905"/>
              <a:gd name="connsiteY1" fmla="*/ 0 h 6858000"/>
              <a:gd name="connsiteX2" fmla="*/ 6763905 w 6763905"/>
              <a:gd name="connsiteY2" fmla="*/ 6858000 h 6858000"/>
              <a:gd name="connsiteX3" fmla="*/ 0 w 6763905"/>
              <a:gd name="connsiteY3" fmla="*/ 6858000 h 6858000"/>
              <a:gd name="connsiteX4" fmla="*/ 154196 w 6763905"/>
              <a:gd name="connsiteY4" fmla="*/ 6697120 h 6858000"/>
              <a:gd name="connsiteX5" fmla="*/ 1423557 w 6763905"/>
              <a:gd name="connsiteY5" fmla="*/ 3429000 h 6858000"/>
              <a:gd name="connsiteX6" fmla="*/ 154196 w 6763905"/>
              <a:gd name="connsiteY6" fmla="*/ 1608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3905" h="6858000">
                <a:moveTo>
                  <a:pt x="1" y="0"/>
                </a:moveTo>
                <a:lnTo>
                  <a:pt x="6763905" y="0"/>
                </a:lnTo>
                <a:lnTo>
                  <a:pt x="6763905" y="6858000"/>
                </a:lnTo>
                <a:lnTo>
                  <a:pt x="0" y="6858000"/>
                </a:lnTo>
                <a:lnTo>
                  <a:pt x="154196" y="6697120"/>
                </a:lnTo>
                <a:cubicBezTo>
                  <a:pt x="942872" y="5833950"/>
                  <a:pt x="1423557" y="4687315"/>
                  <a:pt x="1423557" y="3429000"/>
                </a:cubicBezTo>
                <a:cubicBezTo>
                  <a:pt x="1423557" y="2170685"/>
                  <a:pt x="942872" y="1024050"/>
                  <a:pt x="154196" y="160880"/>
                </a:cubicBezTo>
                <a:close/>
              </a:path>
            </a:pathLst>
          </a:custGeom>
          <a:solidFill>
            <a:srgbClr val="8D0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Content Placeholder 79"/>
          <p:cNvSpPr>
            <a:spLocks noGrp="1"/>
          </p:cNvSpPr>
          <p:nvPr>
            <p:ph sz="quarter" idx="12"/>
          </p:nvPr>
        </p:nvSpPr>
        <p:spPr>
          <a:xfrm>
            <a:off x="1034143" y="1909217"/>
            <a:ext cx="6957816" cy="424815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323" y="6555438"/>
            <a:ext cx="4176464" cy="84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5531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ernative Slide (Bullets &amp; Image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699B660-C5D3-4BE5-A0E6-A25A9B33D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284" y="3026374"/>
            <a:ext cx="2520280" cy="2996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8D0F82"/>
                </a:solidFill>
              </a:defRPr>
            </a:lvl1pPr>
          </a:lstStyle>
          <a:p>
            <a:r>
              <a:rPr lang="en-US" dirty="0"/>
              <a:t>(Insert Slide Title)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4317" y="1880880"/>
            <a:ext cx="5846666" cy="4267200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  <a:lvl6pPr>
              <a:defRPr sz="2264"/>
            </a:lvl6pPr>
            <a:lvl7pPr>
              <a:defRPr sz="2264"/>
            </a:lvl7pPr>
            <a:lvl8pPr>
              <a:defRPr sz="2264"/>
            </a:lvl8pPr>
            <a:lvl9pPr>
              <a:defRPr sz="2264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76FE555-F78B-4E28-9F4B-A6C5ADEB971B}" type="slidenum">
              <a:rPr lang="en-US" altLang="en-US"/>
              <a:pPr/>
              <a:t>‹#›</a:t>
            </a:fld>
            <a:endParaRPr lang="en-US" altLang="en-US" sz="2012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632229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(Purple)">
    <p:bg>
      <p:bgPr>
        <a:solidFill>
          <a:srgbClr val="8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13444538" cy="7562850"/>
          </a:xfrm>
          <a:prstGeom prst="rect">
            <a:avLst/>
          </a:prstGeom>
          <a:solidFill>
            <a:srgbClr val="8D0F82"/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orbel" panose="020B0503020204020204" pitchFamily="34" charset="0"/>
              </a:defRPr>
            </a:lvl1pPr>
          </a:lstStyle>
          <a:p>
            <a:fld id="{CE5C456D-BC1D-42E0-8CE3-1E42C860BF2B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016378" y="1189138"/>
            <a:ext cx="10746451" cy="4536504"/>
          </a:xfr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bg1"/>
                </a:solidFill>
              </a:defRPr>
            </a:lvl1pPr>
            <a:lvl2pPr>
              <a:buNone/>
              <a:defRPr sz="2641">
                <a:solidFill>
                  <a:schemeClr val="bg1"/>
                </a:solidFill>
              </a:defRPr>
            </a:lvl2pPr>
            <a:lvl3pPr>
              <a:buNone/>
              <a:defRPr sz="2641">
                <a:solidFill>
                  <a:schemeClr val="bg1"/>
                </a:solidFill>
              </a:defRPr>
            </a:lvl3pPr>
            <a:lvl4pPr>
              <a:buNone/>
              <a:defRPr sz="2641">
                <a:solidFill>
                  <a:schemeClr val="bg1"/>
                </a:solidFill>
              </a:defRPr>
            </a:lvl4pPr>
            <a:lvl5pPr>
              <a:buNone/>
              <a:defRPr sz="264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(Divider Slide: Insert Quote or Key Info)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323" y="6555438"/>
            <a:ext cx="4176464" cy="84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207838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562289-1951-4015-AE23-AE7F0E046D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7" y="-7940"/>
            <a:ext cx="13439971" cy="1828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322773-3512-4829-B08B-CEB152730A9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6523" y="1664712"/>
            <a:ext cx="16110530" cy="316513"/>
          </a:xfrm>
          <a:prstGeom prst="rect">
            <a:avLst/>
          </a:prstGeom>
        </p:spPr>
      </p:pic>
      <p:pic>
        <p:nvPicPr>
          <p:cNvPr id="6" name="Picture 5" descr="A picture containing blurry&#10;&#10;Description automatically generated">
            <a:extLst>
              <a:ext uri="{FF2B5EF4-FFF2-40B4-BE49-F238E27FC236}">
                <a16:creationId xmlns:a16="http://schemas.microsoft.com/office/drawing/2014/main" id="{717E9902-79F7-48AF-A5E1-DD134446E9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0776">
            <a:off x="-35499" y="5375053"/>
            <a:ext cx="1967546" cy="1967546"/>
          </a:xfrm>
          <a:prstGeom prst="rect">
            <a:avLst/>
          </a:prstGeom>
        </p:spPr>
      </p:pic>
      <p:pic>
        <p:nvPicPr>
          <p:cNvPr id="7" name="Picture 6" descr="A red heart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EE299A0-DEFA-4D5F-99A2-AE263B1E48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255" y="4357489"/>
            <a:ext cx="3486650" cy="3755398"/>
          </a:xfrm>
          <a:prstGeom prst="rect">
            <a:avLst/>
          </a:prstGeom>
        </p:spPr>
      </p:pic>
      <p:pic>
        <p:nvPicPr>
          <p:cNvPr id="9" name="Picture 8" descr="A blue circle with a black center&#10;&#10;Description automatically generated with low confidence">
            <a:extLst>
              <a:ext uri="{FF2B5EF4-FFF2-40B4-BE49-F238E27FC236}">
                <a16:creationId xmlns:a16="http://schemas.microsoft.com/office/drawing/2014/main" id="{A4BC6034-E041-4E67-A28B-4BFEE1DC7F9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2" y="2484658"/>
            <a:ext cx="2791006" cy="2720961"/>
          </a:xfrm>
          <a:prstGeom prst="rect">
            <a:avLst/>
          </a:prstGeom>
        </p:spPr>
      </p:pic>
      <p:pic>
        <p:nvPicPr>
          <p:cNvPr id="10" name="Picture 9" descr="A picture containing blur&#10;&#10;Description automatically generated">
            <a:extLst>
              <a:ext uri="{FF2B5EF4-FFF2-40B4-BE49-F238E27FC236}">
                <a16:creationId xmlns:a16="http://schemas.microsoft.com/office/drawing/2014/main" id="{E1BEAFBC-1063-49A6-AC94-B28ED6979D7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2660">
            <a:off x="4985566" y="5320780"/>
            <a:ext cx="2076093" cy="2076093"/>
          </a:xfrm>
          <a:prstGeom prst="rect">
            <a:avLst/>
          </a:prstGeom>
        </p:spPr>
      </p:pic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34A40BBE-C537-453A-8CCE-6E9DD1DB33A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708">
            <a:off x="3316696" y="1816978"/>
            <a:ext cx="3270418" cy="3219615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702550" y="212673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000" b="0" kern="1200" dirty="0">
                <a:solidFill>
                  <a:schemeClr val="bg1"/>
                </a:solidFill>
                <a:latin typeface="+mn-lt"/>
                <a:ea typeface="ＭＳ Ｐゴシック" panose="020B0600070205080204" pitchFamily="34" charset="-128"/>
                <a:cs typeface="+mn-cs"/>
              </a:rPr>
              <a:t>Any</a:t>
            </a:r>
            <a:r>
              <a:rPr lang="en-GB" sz="8000" b="0" kern="1200" baseline="0" dirty="0">
                <a:solidFill>
                  <a:schemeClr val="bg1"/>
                </a:solidFill>
                <a:latin typeface="+mn-lt"/>
                <a:ea typeface="ＭＳ Ｐゴシック" panose="020B0600070205080204" pitchFamily="34" charset="-128"/>
                <a:cs typeface="+mn-cs"/>
              </a:rPr>
              <a:t> Questions?</a:t>
            </a:r>
            <a:endParaRPr lang="en-GB" sz="8000" b="0" kern="1200" dirty="0">
              <a:solidFill>
                <a:schemeClr val="bg1"/>
              </a:solidFill>
              <a:latin typeface="+mn-lt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80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62A1256A-3959-4CCA-887A-E4A81F3EE4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7" y="-7940"/>
            <a:ext cx="13439971" cy="1828800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95700" y="2212472"/>
            <a:ext cx="6611445" cy="411229"/>
          </a:xfrm>
        </p:spPr>
        <p:txBody>
          <a:bodyPr/>
          <a:lstStyle>
            <a:lvl1pPr>
              <a:buNone/>
              <a:defRPr sz="2600" baseline="0">
                <a:solidFill>
                  <a:srgbClr val="FF5A00"/>
                </a:solidFill>
              </a:defRPr>
            </a:lvl1pPr>
          </a:lstStyle>
          <a:p>
            <a:pPr lvl="0"/>
            <a:r>
              <a:rPr lang="en-US" dirty="0"/>
              <a:t>(Insert name)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986253" y="4553350"/>
            <a:ext cx="6611445" cy="360040"/>
          </a:xfrm>
        </p:spPr>
        <p:txBody>
          <a:bodyPr/>
          <a:lstStyle>
            <a:lvl1pPr>
              <a:buNone/>
              <a:defRPr sz="2800" b="1" baseline="0"/>
            </a:lvl1pPr>
          </a:lstStyle>
          <a:p>
            <a:pPr lvl="0"/>
            <a:r>
              <a:rPr lang="en-US" dirty="0"/>
              <a:t>(Insert Cranstoun service)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978468" y="4991995"/>
            <a:ext cx="6611445" cy="360040"/>
          </a:xfrm>
        </p:spPr>
        <p:txBody>
          <a:bodyPr/>
          <a:lstStyle>
            <a:lvl1pPr>
              <a:buNone/>
              <a:defRPr sz="2800" baseline="0"/>
            </a:lvl1pPr>
          </a:lstStyle>
          <a:p>
            <a:pPr lvl="0"/>
            <a:r>
              <a:rPr lang="en-US" dirty="0"/>
              <a:t>(Insert address)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4" hasCustomPrompt="1"/>
          </p:nvPr>
        </p:nvSpPr>
        <p:spPr>
          <a:xfrm>
            <a:off x="995700" y="3648578"/>
            <a:ext cx="6611444" cy="360040"/>
          </a:xfrm>
        </p:spPr>
        <p:txBody>
          <a:bodyPr/>
          <a:lstStyle>
            <a:lvl1pPr>
              <a:buNone/>
              <a:defRPr sz="2800" baseline="0"/>
            </a:lvl1pPr>
          </a:lstStyle>
          <a:p>
            <a:pPr lvl="0"/>
            <a:r>
              <a:rPr lang="en-US" dirty="0"/>
              <a:t>(Insert telephone number)</a:t>
            </a:r>
          </a:p>
        </p:txBody>
      </p:sp>
      <p:sp>
        <p:nvSpPr>
          <p:cNvPr id="23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995700" y="3178499"/>
            <a:ext cx="6611445" cy="360040"/>
          </a:xfrm>
        </p:spPr>
        <p:txBody>
          <a:bodyPr/>
          <a:lstStyle>
            <a:lvl1pPr>
              <a:buNone/>
              <a:defRPr sz="2800" baseline="0"/>
            </a:lvl1pPr>
          </a:lstStyle>
          <a:p>
            <a:pPr lvl="0"/>
            <a:r>
              <a:rPr lang="en-US" dirty="0"/>
              <a:t>(Insert email address)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917523" y="7021785"/>
            <a:ext cx="2780410" cy="498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GB" sz="2400" u="none" dirty="0">
                <a:solidFill>
                  <a:srgbClr val="FF5A00"/>
                </a:solidFill>
                <a:latin typeface="+mj-lt"/>
              </a:rPr>
              <a:t>www.cranstoun.org</a:t>
            </a:r>
            <a:r>
              <a:rPr lang="en-GB" sz="2641" baseline="0" dirty="0">
                <a:solidFill>
                  <a:srgbClr val="FF5A00"/>
                </a:solidFill>
                <a:latin typeface="+mj-lt"/>
              </a:rPr>
              <a:t> </a:t>
            </a:r>
            <a:endParaRPr lang="en-GB" sz="2641" dirty="0">
              <a:solidFill>
                <a:srgbClr val="FF5A00"/>
              </a:solidFill>
              <a:latin typeface="+mj-lt"/>
            </a:endParaRP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30" hasCustomPrompt="1"/>
          </p:nvPr>
        </p:nvSpPr>
        <p:spPr>
          <a:xfrm>
            <a:off x="986253" y="2695119"/>
            <a:ext cx="6611445" cy="411229"/>
          </a:xfrm>
        </p:spPr>
        <p:txBody>
          <a:bodyPr/>
          <a:lstStyle>
            <a:lvl1pPr>
              <a:buNone/>
              <a:defRPr sz="2600" baseline="0">
                <a:solidFill>
                  <a:srgbClr val="FF5A00"/>
                </a:solidFill>
              </a:defRPr>
            </a:lvl1pPr>
          </a:lstStyle>
          <a:p>
            <a:pPr lvl="0"/>
            <a:r>
              <a:rPr lang="en-US" dirty="0"/>
              <a:t>(Insert job title)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972802" y="5424186"/>
            <a:ext cx="6611445" cy="360040"/>
          </a:xfrm>
        </p:spPr>
        <p:txBody>
          <a:bodyPr/>
          <a:lstStyle>
            <a:lvl1pPr>
              <a:buNone/>
              <a:defRPr sz="2800" baseline="0"/>
            </a:lvl1pPr>
          </a:lstStyle>
          <a:p>
            <a:pPr lvl="0"/>
            <a:r>
              <a:rPr lang="en-US" dirty="0"/>
              <a:t>(Insert contact details or further info)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933282" y="6150720"/>
            <a:ext cx="6673862" cy="360040"/>
          </a:xfrm>
        </p:spPr>
        <p:txBody>
          <a:bodyPr/>
          <a:lstStyle>
            <a:lvl1pPr>
              <a:buNone/>
              <a:defRPr sz="2800" baseline="0">
                <a:solidFill>
                  <a:srgbClr val="01A0C6"/>
                </a:solidFill>
              </a:defRPr>
            </a:lvl1pPr>
          </a:lstStyle>
          <a:p>
            <a:pPr lvl="0"/>
            <a:r>
              <a:rPr lang="en-US" dirty="0"/>
              <a:t>(Insert relevant social media info)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745605" y="219767"/>
            <a:ext cx="46122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0" dirty="0">
                <a:solidFill>
                  <a:schemeClr val="bg1"/>
                </a:solidFill>
                <a:latin typeface="+mn-lt"/>
              </a:rPr>
              <a:t>Thank You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CF71963-3EA5-4A82-866B-75B15530EC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6523" y="1664712"/>
            <a:ext cx="16110530" cy="316513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732921F-3D01-4DFF-887A-FC554BED84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44" y="6793196"/>
            <a:ext cx="1085090" cy="560833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C9B7F2A-1D76-4EE3-900D-6303560F44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386" y="6793196"/>
            <a:ext cx="577356" cy="60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9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verview/Content Slide (Bullets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EBF1842-EB85-4F4D-AF65-67CF04E6C6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760" y="-9329"/>
            <a:ext cx="13504781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788631" cy="934016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(Insert: Overview of Session)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54318" y="2178521"/>
            <a:ext cx="7900199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7D3C089-25D9-42C0-A04D-703C2AFF31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6523" y="1664712"/>
            <a:ext cx="16110530" cy="316513"/>
          </a:xfrm>
          <a:prstGeom prst="rect">
            <a:avLst/>
          </a:prstGeom>
        </p:spPr>
      </p:pic>
      <p:pic>
        <p:nvPicPr>
          <p:cNvPr id="7" name="Picture 6" descr="A blue circle with a black center&#10;&#10;Description automatically generated with low confidence">
            <a:extLst>
              <a:ext uri="{FF2B5EF4-FFF2-40B4-BE49-F238E27FC236}">
                <a16:creationId xmlns:a16="http://schemas.microsoft.com/office/drawing/2014/main" id="{53B86E9A-5DDD-4215-BF6D-C734B7F8FD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445" y="3413447"/>
            <a:ext cx="2791006" cy="2720961"/>
          </a:xfrm>
          <a:prstGeom prst="rect">
            <a:avLst/>
          </a:prstGeom>
        </p:spPr>
      </p:pic>
      <p:pic>
        <p:nvPicPr>
          <p:cNvPr id="8" name="Picture 7" descr="A red heart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32C48D13-4D78-4048-B1D1-0EE38920056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574" y="2588518"/>
            <a:ext cx="2215078" cy="2385814"/>
          </a:xfrm>
          <a:prstGeom prst="rect">
            <a:avLst/>
          </a:prstGeom>
        </p:spPr>
      </p:pic>
      <p:pic>
        <p:nvPicPr>
          <p:cNvPr id="11" name="Picture 10" descr="A picture containing blur&#10;&#10;Description automatically generated">
            <a:extLst>
              <a:ext uri="{FF2B5EF4-FFF2-40B4-BE49-F238E27FC236}">
                <a16:creationId xmlns:a16="http://schemas.microsoft.com/office/drawing/2014/main" id="{27CDAACF-F399-4075-B82D-85830293479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2660">
            <a:off x="11587075" y="4924542"/>
            <a:ext cx="1264884" cy="1264884"/>
          </a:xfrm>
          <a:prstGeom prst="rect">
            <a:avLst/>
          </a:prstGeom>
        </p:spPr>
      </p:pic>
      <p:pic>
        <p:nvPicPr>
          <p:cNvPr id="12" name="Picture 11" descr="A picture containing blurry&#10;&#10;Description automatically generated">
            <a:extLst>
              <a:ext uri="{FF2B5EF4-FFF2-40B4-BE49-F238E27FC236}">
                <a16:creationId xmlns:a16="http://schemas.microsoft.com/office/drawing/2014/main" id="{6193D6D0-BD82-4ADA-A833-4A263E66C90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0776">
            <a:off x="11671897" y="1622568"/>
            <a:ext cx="2167543" cy="2167543"/>
          </a:xfrm>
          <a:prstGeom prst="rect">
            <a:avLst/>
          </a:prstGeom>
        </p:spPr>
      </p:pic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757BCAA7-78D3-403C-8DA6-613DA7C6FFA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708">
            <a:off x="10574442" y="5010120"/>
            <a:ext cx="1105678" cy="108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1052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 Slide (Paragraph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441C7667-8B84-4CB2-B042-074A84FCFE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57" y="133075"/>
            <a:ext cx="2099495" cy="249622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582815" y="1909217"/>
            <a:ext cx="1130525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kern="1200" dirty="0">
                <a:solidFill>
                  <a:srgbClr val="FF5A00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Vision: 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To be a world-class leader in rebuilding lives. </a:t>
            </a:r>
          </a:p>
          <a:p>
            <a:endParaRPr lang="en-GB" sz="2400" kern="1200" dirty="0">
              <a:solidFill>
                <a:schemeClr val="tx1"/>
              </a:solidFill>
              <a:effectLst/>
              <a:latin typeface="Corbel" panose="020B0503020204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kern="1200" dirty="0">
                <a:solidFill>
                  <a:srgbClr val="FF5A00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Purpose</a:t>
            </a:r>
            <a:r>
              <a:rPr lang="en-GB" sz="3200" b="1" kern="1200" baseline="0" dirty="0">
                <a:solidFill>
                  <a:srgbClr val="FF5A00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: 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To inspire and empower people to live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healthier and safer lives.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2400" kern="1200" dirty="0">
              <a:solidFill>
                <a:schemeClr val="tx1"/>
              </a:solidFill>
              <a:effectLst/>
              <a:latin typeface="Corbel" panose="020B0503020204020204" pitchFamily="34" charset="0"/>
              <a:ea typeface="ＭＳ Ｐゴシック" panose="020B0600070205080204" pitchFamily="34" charset="-128"/>
              <a:cs typeface="+mn-cs"/>
            </a:endParaRPr>
          </a:p>
          <a:p>
            <a:r>
              <a:rPr lang="en-GB" sz="3200" b="1" kern="1200" dirty="0">
                <a:solidFill>
                  <a:srgbClr val="FF5A00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Mission: 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To identify</a:t>
            </a:r>
            <a:r>
              <a:rPr lang="en-GB" sz="3200" kern="1200" baseline="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, develop and deliver innovative, </a:t>
            </a:r>
          </a:p>
          <a:p>
            <a:r>
              <a:rPr lang="en-GB" sz="3200" kern="1200" baseline="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evidence-informed solutions that rebuild lives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.</a:t>
            </a:r>
          </a:p>
          <a:p>
            <a:endParaRPr lang="en-GB" sz="2400" kern="1200" dirty="0">
              <a:solidFill>
                <a:schemeClr val="tx1"/>
              </a:solidFill>
              <a:effectLst/>
              <a:latin typeface="Corbel" panose="020B0503020204020204" pitchFamily="34" charset="0"/>
              <a:ea typeface="ＭＳ Ｐゴシック" panose="020B0600070205080204" pitchFamily="34" charset="-128"/>
              <a:cs typeface="+mn-cs"/>
            </a:endParaRPr>
          </a:p>
          <a:p>
            <a:r>
              <a:rPr lang="en-GB" sz="3200" b="1" kern="1200" dirty="0">
                <a:solidFill>
                  <a:srgbClr val="FF5A00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Values: 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Ambitious,</a:t>
            </a:r>
            <a:r>
              <a:rPr lang="en-GB" sz="3200" kern="1200" baseline="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 Creative, </a:t>
            </a:r>
            <a:r>
              <a:rPr lang="en-GB" sz="3200" kern="120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Compassionate, Collaborative,</a:t>
            </a:r>
            <a:r>
              <a:rPr lang="en-GB" sz="3200" kern="1200" baseline="0" dirty="0">
                <a:solidFill>
                  <a:schemeClr val="tx1"/>
                </a:solidFill>
                <a:effectLst/>
                <a:latin typeface="Corbel" panose="020B0503020204020204" pitchFamily="34" charset="0"/>
                <a:ea typeface="ＭＳ Ｐゴシック" panose="020B0600070205080204" pitchFamily="34" charset="-128"/>
                <a:cs typeface="+mn-cs"/>
              </a:rPr>
              <a:t> Respectful. </a:t>
            </a:r>
            <a:endParaRPr lang="en-GB" dirty="0">
              <a:latin typeface="Corbel" panose="020B05030202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5CC275-B6B6-4C2E-B4B8-092F87731E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7ECC1F-501E-4B7F-8834-C61832A671FA}"/>
              </a:ext>
            </a:extLst>
          </p:cNvPr>
          <p:cNvSpPr txBox="1"/>
          <p:nvPr userDrawn="1"/>
        </p:nvSpPr>
        <p:spPr>
          <a:xfrm>
            <a:off x="2617813" y="901105"/>
            <a:ext cx="9275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srgbClr val="8D0F82"/>
                </a:solidFill>
                <a:latin typeface="Corbel" panose="020B0503020204020204" pitchFamily="34" charset="0"/>
              </a:rPr>
              <a:t>A social justice charity with global ambition </a:t>
            </a:r>
            <a:endParaRPr lang="en-GB" sz="4000" kern="1200" dirty="0">
              <a:solidFill>
                <a:schemeClr val="tx1"/>
              </a:solidFill>
              <a:effectLst/>
              <a:latin typeface="Corbel" panose="020B0503020204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93579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38886C-942C-4D4C-8BA0-05C6D6F3AC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761" y="0"/>
            <a:ext cx="13511782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13131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(Insert Slide Title)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317" y="1962497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6DCE6-3CC7-4AEE-9D4F-FB100C7550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6523" y="1664712"/>
            <a:ext cx="16110530" cy="31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9458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Alcohol &amp; Other Dru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ed heart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59B5A545-A824-4F87-8170-C4BBA3F606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8261" y="-179015"/>
            <a:ext cx="2406776" cy="2592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295400"/>
          </a:xfrm>
        </p:spPr>
        <p:txBody>
          <a:bodyPr/>
          <a:lstStyle>
            <a:lvl1pPr>
              <a:defRPr baseline="0">
                <a:solidFill>
                  <a:srgbClr val="F22B92"/>
                </a:solidFill>
              </a:defRPr>
            </a:lvl1pPr>
          </a:lstStyle>
          <a:p>
            <a:r>
              <a:rPr lang="en-US" dirty="0"/>
              <a:t>(Insert Slide Title) Alcohol &amp; Other Drugs 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317" y="1815489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</p:spTree>
    <p:extLst>
      <p:ext uri="{BB962C8B-B14F-4D97-AF65-F5344CB8AC3E}">
        <p14:creationId xmlns:p14="http://schemas.microsoft.com/office/powerpoint/2010/main" val="1314505013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Domestic Ab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circle with a black center&#10;&#10;Description automatically generated with low confidence">
            <a:extLst>
              <a:ext uri="{FF2B5EF4-FFF2-40B4-BE49-F238E27FC236}">
                <a16:creationId xmlns:a16="http://schemas.microsoft.com/office/drawing/2014/main" id="{68F95246-70F1-4F72-851C-EAE8493A3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073" y="-179015"/>
            <a:ext cx="2627956" cy="25620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295400"/>
          </a:xfrm>
        </p:spPr>
        <p:txBody>
          <a:bodyPr/>
          <a:lstStyle>
            <a:lvl1pPr>
              <a:defRPr baseline="0">
                <a:solidFill>
                  <a:srgbClr val="01A0C6"/>
                </a:solidFill>
              </a:defRPr>
            </a:lvl1pPr>
          </a:lstStyle>
          <a:p>
            <a:r>
              <a:rPr lang="en-US" dirty="0"/>
              <a:t>(Insert Slide Title) Domestic Abuse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053" y="1823619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</p:spTree>
    <p:extLst>
      <p:ext uri="{BB962C8B-B14F-4D97-AF65-F5344CB8AC3E}">
        <p14:creationId xmlns:p14="http://schemas.microsoft.com/office/powerpoint/2010/main" val="295580995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Criminal Just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lur&#10;&#10;Description automatically generated">
            <a:extLst>
              <a:ext uri="{FF2B5EF4-FFF2-40B4-BE49-F238E27FC236}">
                <a16:creationId xmlns:a16="http://schemas.microsoft.com/office/drawing/2014/main" id="{E8AD0098-EFE8-40E9-B6E4-F92A895772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2660">
            <a:off x="11109066" y="-256714"/>
            <a:ext cx="2399763" cy="23997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295400"/>
          </a:xfrm>
        </p:spPr>
        <p:txBody>
          <a:bodyPr/>
          <a:lstStyle>
            <a:lvl1pPr>
              <a:defRPr baseline="0">
                <a:solidFill>
                  <a:srgbClr val="A99132"/>
                </a:solidFill>
              </a:defRPr>
            </a:lvl1pPr>
          </a:lstStyle>
          <a:p>
            <a:r>
              <a:rPr lang="en-US" dirty="0"/>
              <a:t>(Insert Slide Title) Criminal Justice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053" y="1823619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</p:spTree>
    <p:extLst>
      <p:ext uri="{BB962C8B-B14F-4D97-AF65-F5344CB8AC3E}">
        <p14:creationId xmlns:p14="http://schemas.microsoft.com/office/powerpoint/2010/main" val="585061138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Hou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F37EF10A-BEDE-4176-9C16-3072CB785D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708">
            <a:off x="11181554" y="-414980"/>
            <a:ext cx="2625345" cy="2584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295400"/>
          </a:xfrm>
        </p:spPr>
        <p:txBody>
          <a:bodyPr/>
          <a:lstStyle>
            <a:lvl1pPr>
              <a:defRPr baseline="0">
                <a:solidFill>
                  <a:srgbClr val="189332"/>
                </a:solidFill>
              </a:defRPr>
            </a:lvl1pPr>
          </a:lstStyle>
          <a:p>
            <a:r>
              <a:rPr lang="en-US" dirty="0"/>
              <a:t>(Insert Slide Title) Housing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053" y="1823619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</p:spTree>
    <p:extLst>
      <p:ext uri="{BB962C8B-B14F-4D97-AF65-F5344CB8AC3E}">
        <p14:creationId xmlns:p14="http://schemas.microsoft.com/office/powerpoint/2010/main" val="265393705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tandard Slide (Bullets) Young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lurry&#10;&#10;Description automatically generated">
            <a:extLst>
              <a:ext uri="{FF2B5EF4-FFF2-40B4-BE49-F238E27FC236}">
                <a16:creationId xmlns:a16="http://schemas.microsoft.com/office/drawing/2014/main" id="{975F0B11-BEE7-4F2D-B168-F86CA788E1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60776">
            <a:off x="11226489" y="-67282"/>
            <a:ext cx="2301330" cy="23013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54317" y="533400"/>
            <a:ext cx="11644615" cy="1295400"/>
          </a:xfrm>
        </p:spPr>
        <p:txBody>
          <a:bodyPr/>
          <a:lstStyle>
            <a:lvl1pPr>
              <a:defRPr baseline="0">
                <a:solidFill>
                  <a:srgbClr val="FF5A00"/>
                </a:solidFill>
              </a:defRPr>
            </a:lvl1pPr>
          </a:lstStyle>
          <a:p>
            <a:r>
              <a:rPr lang="en-US" dirty="0"/>
              <a:t>(Insert Slide Title) Young People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053" y="1823619"/>
            <a:ext cx="11644615" cy="4267200"/>
          </a:xfrm>
        </p:spPr>
        <p:txBody>
          <a:bodyPr/>
          <a:lstStyle>
            <a:lvl1pPr>
              <a:defRPr baseline="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Corbel" panose="020B0503020204020204" pitchFamily="34" charset="0"/>
              </a:defRPr>
            </a:lvl1pPr>
          </a:lstStyle>
          <a:p>
            <a:fld id="{CEC8780D-7CEE-420D-881A-81AFB51D8A36}" type="slidenum">
              <a:rPr lang="en-US" altLang="en-US" smtClean="0"/>
              <a:pPr/>
              <a:t>‹#›</a:t>
            </a:fld>
            <a:endParaRPr lang="en-US" altLang="en-US" sz="2012" dirty="0"/>
          </a:p>
        </p:txBody>
      </p:sp>
    </p:spTree>
    <p:extLst>
      <p:ext uri="{BB962C8B-B14F-4D97-AF65-F5344CB8AC3E}">
        <p14:creationId xmlns:p14="http://schemas.microsoft.com/office/powerpoint/2010/main" val="357233207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484" y="6505488"/>
            <a:ext cx="4247359" cy="864964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54317" y="533400"/>
            <a:ext cx="1188502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54317" y="2057400"/>
            <a:ext cx="11885027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54318" y="7086600"/>
            <a:ext cx="335464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>
                <a:latin typeface="Corbel" panose="020B0503020204020204" pitchFamily="34" charset="0"/>
              </a:defRPr>
            </a:lvl1pPr>
          </a:lstStyle>
          <a:p>
            <a:fld id="{E1DB44F0-8C61-4B36-A856-83060777E4D2}" type="slidenum">
              <a:rPr lang="en-US" altLang="en-US" smtClean="0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40" r:id="rId3"/>
    <p:sldLayoutId id="2147483949" r:id="rId4"/>
    <p:sldLayoutId id="2147483939" r:id="rId5"/>
    <p:sldLayoutId id="2147483945" r:id="rId6"/>
    <p:sldLayoutId id="2147483946" r:id="rId7"/>
    <p:sldLayoutId id="2147483947" r:id="rId8"/>
    <p:sldLayoutId id="2147483948" r:id="rId9"/>
    <p:sldLayoutId id="2147483932" r:id="rId10"/>
    <p:sldLayoutId id="2147483951" r:id="rId11"/>
    <p:sldLayoutId id="2147483950" r:id="rId12"/>
    <p:sldLayoutId id="2147483931" r:id="rId13"/>
    <p:sldLayoutId id="2147483933" r:id="rId14"/>
  </p:sldLayoutIdLst>
  <p:transition spd="slow">
    <p:fade/>
  </p:transition>
  <p:hf hdr="0" dt="0"/>
  <p:txStyles>
    <p:titleStyle>
      <a:lvl1pPr algn="l" defTabSz="1311870" rtl="0" eaLnBrk="1" fontAlgn="base" hangingPunct="1">
        <a:spcBef>
          <a:spcPct val="0"/>
        </a:spcBef>
        <a:spcAft>
          <a:spcPct val="0"/>
        </a:spcAft>
        <a:defRPr sz="4000">
          <a:solidFill>
            <a:srgbClr val="8D0F82"/>
          </a:solidFill>
          <a:latin typeface="Corbel" panose="020B0503020204020204" pitchFamily="34" charset="0"/>
          <a:ea typeface="+mj-ea"/>
          <a:cs typeface="+mj-cs"/>
        </a:defRPr>
      </a:lvl1pPr>
      <a:lvl2pPr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2pPr>
      <a:lvl3pPr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3pPr>
      <a:lvl4pPr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4pPr>
      <a:lvl5pPr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5pPr>
      <a:lvl6pPr marL="575066"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6pPr>
      <a:lvl7pPr marL="1150132"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7pPr>
      <a:lvl8pPr marL="1725198"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8pPr>
      <a:lvl9pPr marL="2300265" algn="l" defTabSz="1311870" rtl="0" eaLnBrk="1" fontAlgn="base" hangingPunct="1">
        <a:spcBef>
          <a:spcPct val="0"/>
        </a:spcBef>
        <a:spcAft>
          <a:spcPct val="0"/>
        </a:spcAft>
        <a:defRPr sz="4780">
          <a:solidFill>
            <a:srgbClr val="50B848"/>
          </a:solidFill>
          <a:latin typeface="Georgia" pitchFamily="18" charset="0"/>
          <a:ea typeface="ＭＳ Ｐゴシック" pitchFamily="34" charset="-128"/>
        </a:defRPr>
      </a:lvl9pPr>
    </p:titleStyle>
    <p:bodyStyle>
      <a:lvl1pPr marL="491202" indent="-491202" algn="l" defTabSz="131187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0000"/>
        <a:buFont typeface="Times" panose="02020603050405020304" pitchFamily="18" charset="0"/>
        <a:buChar char="•"/>
        <a:defRPr sz="3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1066269" indent="-411332" algn="l" defTabSz="131187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0000"/>
        <a:buFont typeface="Times" panose="02020603050405020304" pitchFamily="18" charset="0"/>
        <a:buChar char="•"/>
        <a:defRPr sz="3200">
          <a:solidFill>
            <a:schemeClr val="tx1"/>
          </a:solidFill>
          <a:latin typeface="Corbel" panose="020B0503020204020204" pitchFamily="34" charset="0"/>
          <a:ea typeface="+mn-ea"/>
        </a:defRPr>
      </a:lvl2pPr>
      <a:lvl3pPr marL="1639339" indent="-327468" algn="l" defTabSz="131187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0000"/>
        <a:buFont typeface="Times" panose="02020603050405020304" pitchFamily="18" charset="0"/>
        <a:buChar char="•"/>
        <a:defRPr sz="3200">
          <a:solidFill>
            <a:schemeClr val="tx1"/>
          </a:solidFill>
          <a:latin typeface="Corbel" panose="020B0503020204020204" pitchFamily="34" charset="0"/>
          <a:ea typeface="+mn-ea"/>
        </a:defRPr>
      </a:lvl3pPr>
      <a:lvl4pPr marL="2296271" indent="-329466" algn="l" defTabSz="131187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0000"/>
        <a:buFont typeface="Times" panose="02020603050405020304" pitchFamily="18" charset="0"/>
        <a:buChar char="•"/>
        <a:defRPr sz="3200">
          <a:solidFill>
            <a:schemeClr val="tx1"/>
          </a:solidFill>
          <a:latin typeface="Corbel" panose="020B0503020204020204" pitchFamily="34" charset="0"/>
          <a:ea typeface="+mn-ea"/>
        </a:defRPr>
      </a:lvl4pPr>
      <a:lvl5pPr marL="2951208" indent="-327468" algn="l" defTabSz="131187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0000"/>
        <a:buFont typeface="Times" panose="02020603050405020304" pitchFamily="18" charset="0"/>
        <a:buChar char="•"/>
        <a:defRPr sz="3200">
          <a:solidFill>
            <a:schemeClr val="tx1"/>
          </a:solidFill>
          <a:latin typeface="Corbel" panose="020B0503020204020204" pitchFamily="34" charset="0"/>
          <a:ea typeface="+mn-ea"/>
        </a:defRPr>
      </a:lvl5pPr>
      <a:lvl6pPr marL="3526274" indent="-327468" algn="l" defTabSz="13118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Times" pitchFamily="18" charset="0"/>
        <a:buChar char="•"/>
        <a:defRPr sz="1509">
          <a:solidFill>
            <a:schemeClr val="tx1"/>
          </a:solidFill>
          <a:latin typeface="+mn-lt"/>
          <a:ea typeface="+mn-ea"/>
        </a:defRPr>
      </a:lvl6pPr>
      <a:lvl7pPr marL="4101340" indent="-327468" algn="l" defTabSz="13118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Times" pitchFamily="18" charset="0"/>
        <a:buChar char="•"/>
        <a:defRPr sz="1509">
          <a:solidFill>
            <a:schemeClr val="tx1"/>
          </a:solidFill>
          <a:latin typeface="+mn-lt"/>
          <a:ea typeface="+mn-ea"/>
        </a:defRPr>
      </a:lvl7pPr>
      <a:lvl8pPr marL="4676406" indent="-327468" algn="l" defTabSz="13118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Times" pitchFamily="18" charset="0"/>
        <a:buChar char="•"/>
        <a:defRPr sz="1509">
          <a:solidFill>
            <a:schemeClr val="tx1"/>
          </a:solidFill>
          <a:latin typeface="+mn-lt"/>
          <a:ea typeface="+mn-ea"/>
        </a:defRPr>
      </a:lvl8pPr>
      <a:lvl9pPr marL="5251472" indent="-327468" algn="l" defTabSz="13118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Times" pitchFamily="18" charset="0"/>
        <a:buChar char="•"/>
        <a:defRPr sz="1509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1pPr>
      <a:lvl2pPr marL="575066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2pPr>
      <a:lvl3pPr marL="1150132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3pPr>
      <a:lvl4pPr marL="1725198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4pPr>
      <a:lvl5pPr marL="2300265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5pPr>
      <a:lvl6pPr marL="2875331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6pPr>
      <a:lvl7pPr marL="3450397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7pPr>
      <a:lvl8pPr marL="4025463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8pPr>
      <a:lvl9pPr marL="4600529" algn="l" defTabSz="1150132" rtl="0" eaLnBrk="1" latinLnBrk="0" hangingPunct="1">
        <a:defRPr sz="22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D7F4B1F-734B-EED2-9C8D-41FDFFDC7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317" y="533400"/>
            <a:ext cx="11644615" cy="1295400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woddas video">
            <a:hlinkClick r:id="" action="ppaction://media"/>
            <a:extLst>
              <a:ext uri="{FF2B5EF4-FFF2-40B4-BE49-F238E27FC236}">
                <a16:creationId xmlns:a16="http://schemas.microsoft.com/office/drawing/2014/main" id="{3F4F7AF2-AD37-FCBD-0A51-F4888E2941B2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40526"/>
            <a:ext cx="13483245" cy="7584326"/>
          </a:xfr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8087C4-C362-284D-58D3-CB143C4734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54318" y="7086600"/>
            <a:ext cx="3354645" cy="4572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</a:pPr>
            <a:fld id="{CEC8780D-7CEE-420D-881A-81AFB51D8A36}" type="slidenum">
              <a:rPr lang="en-US" altLang="en-US" smtClean="0"/>
              <a:pPr>
                <a:spcAft>
                  <a:spcPts val="600"/>
                </a:spcAft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9274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entation template">
  <a:themeElements>
    <a:clrScheme name="Cranstoun custom final with grey">
      <a:dk1>
        <a:sysClr val="windowText" lastClr="000000"/>
      </a:dk1>
      <a:lt1>
        <a:sysClr val="window" lastClr="FFFFFF"/>
      </a:lt1>
      <a:dk2>
        <a:srgbClr val="000000"/>
      </a:dk2>
      <a:lt2>
        <a:srgbClr val="D8D8D8"/>
      </a:lt2>
      <a:accent1>
        <a:srgbClr val="E64616"/>
      </a:accent1>
      <a:accent2>
        <a:srgbClr val="50B848"/>
      </a:accent2>
      <a:accent3>
        <a:srgbClr val="0089CF"/>
      </a:accent3>
      <a:accent4>
        <a:srgbClr val="92278F"/>
      </a:accent4>
      <a:accent5>
        <a:srgbClr val="7F7F7F"/>
      </a:accent5>
      <a:accent6>
        <a:srgbClr val="E971AC"/>
      </a:accent6>
      <a:hlink>
        <a:srgbClr val="0089CF"/>
      </a:hlink>
      <a:folHlink>
        <a:srgbClr val="7F7F7F"/>
      </a:folHlink>
    </a:clrScheme>
    <a:fontScheme name="Calibri Light - Cranstoun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 2020 Template - Newv1" id="{DDD3816F-9D91-4ECE-ABDD-B0DD65FB4DF2}" vid="{5103D438-69C2-4FC0-80A2-CDF848306D00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9FEA4026632D4DB6FF6FDB998D6679" ma:contentTypeVersion="0" ma:contentTypeDescription="Create a new document." ma:contentTypeScope="" ma:versionID="cab3c92c8dce20c79dcad1f46bb977f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986BF7-2932-4F53-9C0F-C580B8BDE6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4E8A41E-DC61-470F-BACB-E3D6744C10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1E25A3C-9D15-45E4-AEA5-B4CFC94978F1}">
  <ds:schemaRefs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www.w3.org/XML/1998/namespac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 2020 Template - Sandwell Newv1</Template>
  <TotalTime>0</TotalTime>
  <Words>2</Words>
  <Application>Microsoft Office PowerPoint</Application>
  <PresentationFormat>Custom</PresentationFormat>
  <Paragraphs>2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Corbel</vt:lpstr>
      <vt:lpstr>Georgia</vt:lpstr>
      <vt:lpstr>Times</vt:lpstr>
      <vt:lpstr>Presentation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Dicey</dc:creator>
  <cp:lastModifiedBy>Chris Rintoul</cp:lastModifiedBy>
  <cp:revision>97</cp:revision>
  <cp:lastPrinted>2008-12-11T12:00:28Z</cp:lastPrinted>
  <dcterms:created xsi:type="dcterms:W3CDTF">2020-11-07T13:34:55Z</dcterms:created>
  <dcterms:modified xsi:type="dcterms:W3CDTF">2026-02-16T11:59:29Z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0x010100F89FEA4026632D4DB6FF6FDB998D6679</vt:lpwstr>
  </property>
</Properties>
</file>